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"/>
  </p:notesMasterIdLst>
  <p:handoutMasterIdLst>
    <p:handoutMasterId r:id="rId6"/>
  </p:handoutMasterIdLst>
  <p:sldIdLst>
    <p:sldId id="256" r:id="rId2"/>
    <p:sldId id="306" r:id="rId3"/>
    <p:sldId id="307" r:id="rId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669900"/>
    <a:srgbClr val="666633"/>
    <a:srgbClr val="292929"/>
    <a:srgbClr val="FFFF00"/>
    <a:srgbClr val="009900"/>
    <a:srgbClr val="B9EE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36" autoAdjust="0"/>
    <p:restoredTop sz="91876" autoAdjust="0"/>
  </p:normalViewPr>
  <p:slideViewPr>
    <p:cSldViewPr>
      <p:cViewPr>
        <p:scale>
          <a:sx n="81" d="100"/>
          <a:sy n="81" d="100"/>
        </p:scale>
        <p:origin x="-85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1974" y="-102"/>
      </p:cViewPr>
      <p:guideLst>
        <p:guide orient="horz" pos="2928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CAF5883-F430-4C2E-8D8E-1594B4F9E80F}" type="datetimeFigureOut">
              <a:rPr lang="en-US"/>
              <a:pPr>
                <a:defRPr/>
              </a:pPr>
              <a:t>10/5/2013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861D1B1-B4BC-4C52-B936-B1B0B25CB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2757" tIns="46378" rIns="92757" bIns="46378" rtlCol="0"/>
          <a:lstStyle>
            <a:lvl1pPr algn="r">
              <a:defRPr sz="1200"/>
            </a:lvl1pPr>
          </a:lstStyle>
          <a:p>
            <a:pPr>
              <a:defRPr/>
            </a:pPr>
            <a:fld id="{A697EFEF-84BB-4C1A-8868-4B055829275F}" type="datetimeFigureOut">
              <a:rPr lang="en-US"/>
              <a:pPr>
                <a:defRPr/>
              </a:pPr>
              <a:t>10/5/2013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3313" y="696913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57" tIns="46378" rIns="92757" bIns="46378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2757" tIns="46378" rIns="92757" bIns="46378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2757" tIns="46378" rIns="92757" bIns="46378" rtlCol="0" anchor="b"/>
          <a:lstStyle>
            <a:lvl1pPr algn="r">
              <a:defRPr sz="1200"/>
            </a:lvl1pPr>
          </a:lstStyle>
          <a:p>
            <a:pPr>
              <a:defRPr/>
            </a:pPr>
            <a:fld id="{123672A0-5117-4F03-8D64-38FAEA3C30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BD4A680-C60F-465C-B244-6DB8BC88890E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5292725"/>
            <a:ext cx="9144000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dirty="0"/>
          </a:p>
        </p:txBody>
      </p:sp>
      <p:sp>
        <p:nvSpPr>
          <p:cNvPr id="5" name="Freeform 4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dirty="0"/>
          </a:p>
        </p:txBody>
      </p:sp>
      <p:sp>
        <p:nvSpPr>
          <p:cNvPr id="6" name="Freeform 5"/>
          <p:cNvSpPr/>
          <p:nvPr/>
        </p:nvSpPr>
        <p:spPr>
          <a:xfrm>
            <a:off x="0" y="5546725"/>
            <a:ext cx="9147175" cy="1312863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0" y="5262563"/>
            <a:ext cx="9144000" cy="746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0" y="5502275"/>
            <a:ext cx="9144000" cy="1271588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EF658-2169-49B5-A2B6-8D5F61BDF4A4}" type="datetime1">
              <a:rPr/>
              <a:pPr>
                <a:defRPr/>
              </a:pPr>
              <a:t>10/5/2013</a:t>
            </a:fld>
            <a:endParaRPr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9713" y="5745163"/>
            <a:ext cx="2895600" cy="36512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fld id="{688EED20-B3F2-4D4D-AE4B-4190948E9DF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5546725"/>
            <a:ext cx="9147175" cy="1312863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0" y="5292725"/>
            <a:ext cx="9144000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5262563"/>
            <a:ext cx="9144000" cy="7461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0" y="5502275"/>
            <a:ext cx="9144000" cy="1271588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1C7F1-98FB-4A16-A07C-6CB286BAD7C0}" type="datetime1">
              <a:rPr/>
              <a:pPr>
                <a:defRPr/>
              </a:pPr>
              <a:t>10/5/2013</a:t>
            </a:fld>
            <a:endParaRPr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EDA9E-F10A-47AD-9A9D-2AF281B5A1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1EFDE-0593-4CA4-93A3-DBECCCE60725}" type="datetime1">
              <a:rPr/>
              <a:pPr>
                <a:defRPr/>
              </a:pPr>
              <a:t>10/5/2013</a:t>
            </a:fld>
            <a:endParaRPr dirty="0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D9BB1-4C0E-4CE7-A462-F550821B99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/>
          <p:nvPr/>
        </p:nvSpPr>
        <p:spPr>
          <a:xfrm>
            <a:off x="0" y="5010150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0" y="4973638"/>
            <a:ext cx="7675563" cy="928687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C0E44-C271-4F46-AECA-46E81F321B27}" type="datetime1">
              <a:rPr/>
              <a:pPr>
                <a:defRPr/>
              </a:pPr>
              <a:t>10/5/2013</a:t>
            </a:fld>
            <a:endParaRPr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E2EE6-5311-4F35-B751-6FCC464579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0" y="5381625"/>
            <a:ext cx="3286125" cy="1208088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0" y="5346700"/>
            <a:ext cx="3425825" cy="944563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F240E-2383-4DA3-B754-4F931229321C}" type="datetime1">
              <a:rPr/>
              <a:pPr>
                <a:defRPr/>
              </a:pPr>
              <a:t>10/5/2013</a:t>
            </a:fld>
            <a:endParaRPr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84AF8-2ACE-49FE-B60F-17CF7C3E7C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010150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0" y="5730875"/>
            <a:ext cx="9147175" cy="1127125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4973638"/>
            <a:ext cx="7675563" cy="928687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3175" y="5695950"/>
            <a:ext cx="9147175" cy="930275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FFC2A-9296-438E-9781-C28766BAB815}" type="datetime1">
              <a:rPr/>
              <a:pPr>
                <a:defRPr/>
              </a:pPr>
              <a:t>10/5/2013</a:t>
            </a:fld>
            <a:endParaRPr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4C436-330C-4B2C-B98E-8E3B7B9AA4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DABC1-C9FF-47A6-8419-680303EBDB07}" type="datetime1">
              <a:rPr/>
              <a:pPr>
                <a:defRPr/>
              </a:pPr>
              <a:t>10/5/2013</a:t>
            </a:fld>
            <a:endParaRPr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B4625-46E3-4F50-8A6C-8308A948F8C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DE94E-AC14-48DC-B8DD-403CBDCEFB90}" type="datetime1">
              <a:rPr/>
              <a:pPr>
                <a:defRPr/>
              </a:pPr>
              <a:t>10/5/2013</a:t>
            </a:fld>
            <a:endParaRPr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E92A8-3DB0-4A16-B643-F94A3C8674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Freeform 4"/>
          <p:cNvSpPr/>
          <p:nvPr/>
        </p:nvSpPr>
        <p:spPr>
          <a:xfrm>
            <a:off x="1808163" y="6148388"/>
            <a:ext cx="7337425" cy="711200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0" y="5411788"/>
            <a:ext cx="7605713" cy="928687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1681163" y="6116638"/>
            <a:ext cx="7464425" cy="741362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CB8F8F-1011-4FF8-927B-F3B8A6A79026}" type="datetime1">
              <a:rPr/>
              <a:pPr>
                <a:defRPr/>
              </a:pPr>
              <a:t>10/5/2013</a:t>
            </a:fld>
            <a:endParaRPr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AD094-5A5C-489B-A77F-B49C2BDD01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w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1" cstate="print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1600200"/>
            <a:ext cx="7772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A73644-6064-4AE0-A340-062987011B43}" type="datetime1">
              <a:rPr/>
              <a:pPr>
                <a:defRPr/>
              </a:pPr>
              <a:t>10/5/2013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pPr>
              <a:defRPr/>
            </a:pPr>
            <a:fld id="{418C3908-6543-4D0E-8EA4-9E58E490A3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058" r:id="rId1"/>
    <p:sldLayoutId id="2147485059" r:id="rId2"/>
    <p:sldLayoutId id="2147485060" r:id="rId3"/>
    <p:sldLayoutId id="2147485061" r:id="rId4"/>
    <p:sldLayoutId id="2147485062" r:id="rId5"/>
    <p:sldLayoutId id="2147485063" r:id="rId6"/>
    <p:sldLayoutId id="2147485064" r:id="rId7"/>
    <p:sldLayoutId id="2147485065" r:id="rId8"/>
    <p:sldLayoutId id="2147485066" r:id="rId9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3050" algn="l" rtl="0" eaLnBrk="0" fontAlgn="base" hangingPunct="0">
        <a:spcBef>
          <a:spcPts val="700"/>
        </a:spcBef>
        <a:spcAft>
          <a:spcPct val="0"/>
        </a:spcAft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57200" y="685800"/>
            <a:ext cx="7924800" cy="27432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b="1" cap="none" smtClean="0">
                <a:solidFill>
                  <a:schemeClr val="bg1"/>
                </a:solidFill>
              </a:rPr>
              <a:t>Ethical and Legal Issues </a:t>
            </a:r>
            <a:br>
              <a:rPr lang="en-US" b="1" cap="none" smtClean="0">
                <a:solidFill>
                  <a:schemeClr val="bg1"/>
                </a:solidFill>
              </a:rPr>
            </a:br>
            <a:r>
              <a:rPr lang="en-US" b="1" cap="none" smtClean="0">
                <a:solidFill>
                  <a:schemeClr val="bg1"/>
                </a:solidFill>
              </a:rPr>
              <a:t>in Caring for Adolescents in ER</a:t>
            </a:r>
          </a:p>
        </p:txBody>
      </p:sp>
      <p:sp>
        <p:nvSpPr>
          <p:cNvPr id="12293" name="TextBox 1"/>
          <p:cNvSpPr txBox="1">
            <a:spLocks noChangeArrowheads="1"/>
          </p:cNvSpPr>
          <p:nvPr/>
        </p:nvSpPr>
        <p:spPr bwMode="auto">
          <a:xfrm>
            <a:off x="4419600" y="5486400"/>
            <a:ext cx="3886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i="1">
                <a:solidFill>
                  <a:schemeClr val="bg1"/>
                </a:solidFill>
              </a:rPr>
              <a:t>Panel </a:t>
            </a:r>
          </a:p>
        </p:txBody>
      </p:sp>
      <p:sp>
        <p:nvSpPr>
          <p:cNvPr id="12294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compatLnSpc="1">
            <a:prstTxWarp prst="textNoShape">
              <a:avLst/>
            </a:prstTxWarp>
          </a:bodyPr>
          <a:lstStyle/>
          <a:p>
            <a:fld id="{1B6A8D05-BEF3-493C-86B3-543F45BC9581}" type="slidenum">
              <a:rPr lang="en-US" smtClean="0"/>
              <a:pPr/>
              <a:t>1</a:t>
            </a:fld>
            <a:endParaRPr lang="en-US" smtClean="0"/>
          </a:p>
        </p:txBody>
      </p:sp>
      <p:pic>
        <p:nvPicPr>
          <p:cNvPr id="12295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924550"/>
            <a:ext cx="10763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endParaRPr lang="en-US" cap="none" smtClean="0"/>
          </a:p>
        </p:txBody>
      </p:sp>
      <p:sp>
        <p:nvSpPr>
          <p:cNvPr id="9523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/>
          </p:cNvSpPr>
          <p:nvPr>
            <p:ph type="body" idx="4294967295"/>
          </p:nvPr>
        </p:nvSpPr>
        <p:spPr>
          <a:xfrm>
            <a:off x="609600" y="0"/>
            <a:ext cx="7772400" cy="4800600"/>
          </a:xfrm>
        </p:spPr>
        <p:txBody>
          <a:bodyPr/>
          <a:lstStyle/>
          <a:p>
            <a:pPr>
              <a:buFont typeface="Wingdings 3" pitchFamily="18" charset="2"/>
              <a:buNone/>
            </a:pPr>
            <a:r>
              <a:rPr lang="en-US" sz="2600" b="1" dirty="0" smtClean="0"/>
              <a:t>Panelists:</a:t>
            </a:r>
            <a:r>
              <a:rPr lang="en-US" sz="2600" dirty="0" smtClean="0"/>
              <a:t>	</a:t>
            </a:r>
            <a:br>
              <a:rPr lang="en-US" sz="2600" dirty="0" smtClean="0"/>
            </a:br>
            <a:r>
              <a:rPr lang="en-US" sz="2600" dirty="0" smtClean="0"/>
              <a:t>Marian Crowley, RN, Director Access to Information and Privacy </a:t>
            </a:r>
            <a:br>
              <a:rPr lang="en-US" sz="2600" dirty="0" smtClean="0"/>
            </a:br>
            <a:r>
              <a:rPr lang="en-US" sz="2600" dirty="0" smtClean="0"/>
              <a:t>Julie </a:t>
            </a:r>
            <a:r>
              <a:rPr lang="en-US" sz="2600" dirty="0" err="1" smtClean="0"/>
              <a:t>Emberley</a:t>
            </a:r>
            <a:r>
              <a:rPr lang="en-US" sz="2600" dirty="0" smtClean="0"/>
              <a:t>, MD, Neonatologist and Ethicist </a:t>
            </a:r>
            <a:br>
              <a:rPr lang="en-US" sz="2600" dirty="0" smtClean="0"/>
            </a:br>
            <a:r>
              <a:rPr lang="en-US" sz="2600" dirty="0" smtClean="0"/>
              <a:t>Wendy </a:t>
            </a:r>
            <a:r>
              <a:rPr lang="en-US" sz="2600" dirty="0" err="1" smtClean="0"/>
              <a:t>Zdebiak</a:t>
            </a:r>
            <a:r>
              <a:rPr lang="en-US" sz="2600" dirty="0" smtClean="0"/>
              <a:t>, Lawyer, Legal Counsel for RNC</a:t>
            </a:r>
            <a:br>
              <a:rPr lang="en-US" sz="2600" dirty="0" smtClean="0"/>
            </a:br>
            <a:r>
              <a:rPr lang="en-US" sz="2600" dirty="0" smtClean="0"/>
              <a:t>Debbie Perry, RN, Risk Mgr, EH</a:t>
            </a:r>
          </a:p>
          <a:p>
            <a:pPr>
              <a:buFont typeface="Wingdings 3" pitchFamily="18" charset="2"/>
              <a:buNone/>
            </a:pPr>
            <a:r>
              <a:rPr lang="en-US" sz="2600" b="1" dirty="0" smtClean="0"/>
              <a:t>Resource Persons</a:t>
            </a:r>
            <a:br>
              <a:rPr lang="en-US" sz="2600" b="1" dirty="0" smtClean="0"/>
            </a:br>
            <a:r>
              <a:rPr lang="en-US" sz="2600" dirty="0" smtClean="0"/>
              <a:t>Wanda </a:t>
            </a:r>
            <a:r>
              <a:rPr lang="en-US" sz="2600" dirty="0" err="1" smtClean="0"/>
              <a:t>Lundrigan</a:t>
            </a:r>
            <a:r>
              <a:rPr lang="en-US" sz="2600" dirty="0" smtClean="0"/>
              <a:t>, RSW, Asst Deputy Minister, </a:t>
            </a:r>
            <a:r>
              <a:rPr lang="en-US" sz="2600" dirty="0" smtClean="0"/>
              <a:t>CYFS</a:t>
            </a:r>
          </a:p>
          <a:p>
            <a:pPr>
              <a:buFont typeface="Wingdings 3" pitchFamily="18" charset="2"/>
              <a:buNone/>
            </a:pPr>
            <a:r>
              <a:rPr lang="en-US" sz="2600" dirty="0" smtClean="0"/>
              <a:t>	</a:t>
            </a:r>
            <a:r>
              <a:rPr lang="en-US" sz="2600" dirty="0" smtClean="0"/>
              <a:t>Cheryl </a:t>
            </a:r>
            <a:r>
              <a:rPr lang="en-US" sz="2600" dirty="0" err="1" smtClean="0"/>
              <a:t>Bonia</a:t>
            </a:r>
            <a:r>
              <a:rPr lang="en-US" sz="2600" dirty="0" smtClean="0"/>
              <a:t>, RSW, CYFS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en-US" sz="2600" dirty="0" smtClean="0"/>
              <a:t>Arlene Scott, RN, MGRS </a:t>
            </a:r>
            <a:r>
              <a:rPr lang="en-US" sz="2600" dirty="0" err="1" smtClean="0"/>
              <a:t>Janeway</a:t>
            </a:r>
            <a:r>
              <a:rPr lang="en-US" sz="2600" dirty="0" smtClean="0"/>
              <a:t> ER</a:t>
            </a:r>
          </a:p>
          <a:p>
            <a:pPr>
              <a:buFont typeface="Wingdings 3" pitchFamily="18" charset="2"/>
              <a:buNone/>
            </a:pPr>
            <a:r>
              <a:rPr lang="en-US" sz="2600" b="1" dirty="0" smtClean="0"/>
              <a:t>Attendees: </a:t>
            </a:r>
            <a:r>
              <a:rPr lang="en-US" sz="2600" dirty="0" smtClean="0"/>
              <a:t>Please </a:t>
            </a:r>
            <a:r>
              <a:rPr lang="en-US" sz="2600" dirty="0" smtClean="0"/>
              <a:t>participate with experience, comments and questions</a:t>
            </a: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0" y="6216650"/>
            <a:ext cx="5867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Facilitator</a:t>
            </a:r>
            <a:br>
              <a:rPr lang="en-US" b="1">
                <a:solidFill>
                  <a:schemeClr val="bg1"/>
                </a:solidFill>
              </a:rPr>
            </a:br>
            <a:r>
              <a:rPr lang="en-US">
                <a:solidFill>
                  <a:schemeClr val="bg1"/>
                </a:solidFill>
              </a:rPr>
              <a:t>Rick Singleton, PhD, Director PC&amp;E EH, and PHENNL</a:t>
            </a:r>
          </a:p>
        </p:txBody>
      </p:sp>
      <p:sp>
        <p:nvSpPr>
          <p:cNvPr id="96261" name="Text Box 5"/>
          <p:cNvSpPr txBox="1">
            <a:spLocks noChangeArrowheads="1"/>
          </p:cNvSpPr>
          <p:nvPr/>
        </p:nvSpPr>
        <p:spPr bwMode="auto">
          <a:xfrm>
            <a:off x="212725" y="6216650"/>
            <a:ext cx="3902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5716</TotalTime>
  <Words>10</Words>
  <Application>Microsoft Office PowerPoint</Application>
  <PresentationFormat>On-screen Show (4:3)</PresentationFormat>
  <Paragraphs>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Arial</vt:lpstr>
      <vt:lpstr>Gill Sans MT</vt:lpstr>
      <vt:lpstr>Wingdings 3</vt:lpstr>
      <vt:lpstr>Urban Pop</vt:lpstr>
      <vt:lpstr>Ethical and Legal Issues  in Caring for Adolescents in ER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Service </dc:title>
  <dc:creator>Shirley White</dc:creator>
  <cp:lastModifiedBy>hsims</cp:lastModifiedBy>
  <cp:revision>297</cp:revision>
  <cp:lastPrinted>2013-05-09T13:38:23Z</cp:lastPrinted>
  <dcterms:created xsi:type="dcterms:W3CDTF">2012-10-31T12:32:36Z</dcterms:created>
  <dcterms:modified xsi:type="dcterms:W3CDTF">2013-10-05T18:38:59Z</dcterms:modified>
</cp:coreProperties>
</file>