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handoutMasterIdLst>
    <p:handoutMasterId r:id="rId6"/>
  </p:handoutMasterIdLst>
  <p:sldIdLst>
    <p:sldId id="256" r:id="rId2"/>
    <p:sldId id="306" r:id="rId3"/>
    <p:sldId id="307" r:id="rId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9900"/>
    <a:srgbClr val="666633"/>
    <a:srgbClr val="292929"/>
    <a:srgbClr val="FFFF00"/>
    <a:srgbClr val="009900"/>
    <a:srgbClr val="B9EE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6" autoAdjust="0"/>
    <p:restoredTop sz="91876" autoAdjust="0"/>
  </p:normalViewPr>
  <p:slideViewPr>
    <p:cSldViewPr>
      <p:cViewPr>
        <p:scale>
          <a:sx n="81" d="100"/>
          <a:sy n="81" d="100"/>
        </p:scale>
        <p:origin x="-85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7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AF5883-F430-4C2E-8D8E-1594B4F9E80F}" type="datetimeFigureOut">
              <a:rPr lang="en-US"/>
              <a:pPr>
                <a:defRPr/>
              </a:pPr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61D1B1-B4BC-4C52-B936-B1B0B25CB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pPr>
              <a:defRPr/>
            </a:pPr>
            <a:fld id="{A697EFEF-84BB-4C1A-8868-4B055829275F}" type="datetimeFigureOut">
              <a:rPr lang="en-US"/>
              <a:pPr>
                <a:defRPr/>
              </a:pPr>
              <a:t>10/5/2013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3313" y="696913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pPr>
              <a:defRPr/>
            </a:pPr>
            <a:fld id="{123672A0-5117-4F03-8D64-38FAEA3C3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D4A680-C60F-465C-B244-6DB8BC88890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F658-2169-49B5-A2B6-8D5F61BDF4A4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9713" y="5745163"/>
            <a:ext cx="28956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688EED20-B3F2-4D4D-AE4B-4190948E9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C7F1-98FB-4A16-A07C-6CB286BAD7C0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DA9E-F10A-47AD-9A9D-2AF281B5A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1EFDE-0593-4CA4-93A3-DBECCCE60725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9BB1-4C0E-4CE7-A462-F550821B99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0E44-C271-4F46-AECA-46E81F321B27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2EE6-5311-4F35-B751-6FCC46457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F240E-2383-4DA3-B754-4F931229321C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4AF8-2ACE-49FE-B60F-17CF7C3E7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C2A-9296-438E-9781-C28766BAB815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C436-330C-4B2C-B98E-8E3B7B9AA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ABC1-C9FF-47A6-8419-680303EBDB07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4625-46E3-4F50-8A6C-8308A948F8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E94E-AC14-48DC-B8DD-403CBDCEFB90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92A8-3DB0-4A16-B643-F94A3C867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8F8F-1011-4FF8-927B-F3B8A6A79026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D094-5A5C-489B-A77F-B49C2BDD0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1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A73644-6064-4AE0-A340-062987011B43}" type="datetime1">
              <a:rPr/>
              <a:pPr>
                <a:defRPr/>
              </a:pPr>
              <a:t>10/5/2013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418C3908-6543-4D0E-8EA4-9E58E490A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058" r:id="rId1"/>
    <p:sldLayoutId id="2147485059" r:id="rId2"/>
    <p:sldLayoutId id="2147485060" r:id="rId3"/>
    <p:sldLayoutId id="2147485061" r:id="rId4"/>
    <p:sldLayoutId id="2147485062" r:id="rId5"/>
    <p:sldLayoutId id="2147485063" r:id="rId6"/>
    <p:sldLayoutId id="2147485064" r:id="rId7"/>
    <p:sldLayoutId id="2147485065" r:id="rId8"/>
    <p:sldLayoutId id="2147485066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924800" cy="2743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 smtClean="0">
                <a:solidFill>
                  <a:schemeClr val="bg1"/>
                </a:solidFill>
              </a:rPr>
              <a:t>Ethical and Legal Issues </a:t>
            </a:r>
            <a:br>
              <a:rPr lang="en-US" b="1" cap="none" smtClean="0">
                <a:solidFill>
                  <a:schemeClr val="bg1"/>
                </a:solidFill>
              </a:rPr>
            </a:br>
            <a:r>
              <a:rPr lang="en-US" b="1" cap="none" smtClean="0">
                <a:solidFill>
                  <a:schemeClr val="bg1"/>
                </a:solidFill>
              </a:rPr>
              <a:t>in Caring for Adolescents in ER</a:t>
            </a:r>
          </a:p>
        </p:txBody>
      </p:sp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4419600" y="54864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>
                <a:solidFill>
                  <a:schemeClr val="bg1"/>
                </a:solidFill>
              </a:rPr>
              <a:t>Panel </a:t>
            </a:r>
          </a:p>
        </p:txBody>
      </p:sp>
      <p:sp>
        <p:nvSpPr>
          <p:cNvPr id="122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1B6A8D05-BEF3-493C-86B3-543F45BC9581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924550"/>
            <a:ext cx="1076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952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0"/>
            <a:ext cx="7772400" cy="48006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600" b="1" dirty="0" smtClean="0"/>
              <a:t>Panelists:</a:t>
            </a:r>
            <a:r>
              <a:rPr lang="en-US" sz="2600" dirty="0" smtClean="0"/>
              <a:t>	</a:t>
            </a:r>
            <a:br>
              <a:rPr lang="en-US" sz="2600" dirty="0" smtClean="0"/>
            </a:br>
            <a:r>
              <a:rPr lang="en-US" sz="2600" dirty="0" smtClean="0"/>
              <a:t>Marian Crowley, RN, Director Access to Information and Privacy </a:t>
            </a:r>
            <a:br>
              <a:rPr lang="en-US" sz="2600" dirty="0" smtClean="0"/>
            </a:br>
            <a:r>
              <a:rPr lang="en-US" sz="2600" dirty="0" smtClean="0"/>
              <a:t>Julie </a:t>
            </a:r>
            <a:r>
              <a:rPr lang="en-US" sz="2600" dirty="0" err="1" smtClean="0"/>
              <a:t>Emberley</a:t>
            </a:r>
            <a:r>
              <a:rPr lang="en-US" sz="2600" dirty="0" smtClean="0"/>
              <a:t>, MD, Neonatologist and Ethicist </a:t>
            </a:r>
            <a:br>
              <a:rPr lang="en-US" sz="2600" dirty="0" smtClean="0"/>
            </a:br>
            <a:r>
              <a:rPr lang="en-US" sz="2600" dirty="0" smtClean="0"/>
              <a:t>Wendy </a:t>
            </a:r>
            <a:r>
              <a:rPr lang="en-US" sz="2600" dirty="0" err="1" smtClean="0"/>
              <a:t>Zdebiak</a:t>
            </a:r>
            <a:r>
              <a:rPr lang="en-US" sz="2600" dirty="0" smtClean="0"/>
              <a:t>, Lawyer, Legal Counsel for RNC</a:t>
            </a:r>
            <a:br>
              <a:rPr lang="en-US" sz="2600" dirty="0" smtClean="0"/>
            </a:br>
            <a:r>
              <a:rPr lang="en-US" sz="2600" dirty="0" smtClean="0"/>
              <a:t>Debbie Perry, RN, Risk Mgr, EH</a:t>
            </a:r>
          </a:p>
          <a:p>
            <a:pPr>
              <a:buFont typeface="Wingdings 3" pitchFamily="18" charset="2"/>
              <a:buNone/>
            </a:pPr>
            <a:r>
              <a:rPr lang="en-US" sz="2600" b="1" dirty="0" smtClean="0"/>
              <a:t>Resource Persons</a:t>
            </a:r>
            <a:br>
              <a:rPr lang="en-US" sz="2600" b="1" dirty="0" smtClean="0"/>
            </a:br>
            <a:r>
              <a:rPr lang="en-US" sz="2600" dirty="0" smtClean="0"/>
              <a:t>Wanda </a:t>
            </a:r>
            <a:r>
              <a:rPr lang="en-US" sz="2600" dirty="0" err="1" smtClean="0"/>
              <a:t>Lundrigan</a:t>
            </a:r>
            <a:r>
              <a:rPr lang="en-US" sz="2600" dirty="0" smtClean="0"/>
              <a:t>, RSW, Asst Deputy Minister, </a:t>
            </a:r>
            <a:r>
              <a:rPr lang="en-US" sz="2600" dirty="0" smtClean="0"/>
              <a:t>CYFS</a:t>
            </a:r>
          </a:p>
          <a:p>
            <a:pPr>
              <a:buFont typeface="Wingdings 3" pitchFamily="18" charset="2"/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Cheryl </a:t>
            </a:r>
            <a:r>
              <a:rPr lang="en-US" sz="2600" dirty="0" err="1" smtClean="0"/>
              <a:t>Bonia</a:t>
            </a:r>
            <a:r>
              <a:rPr lang="en-US" sz="2600" dirty="0" smtClean="0"/>
              <a:t>, RSW, CYFS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Arlene Scott, RN, MGRS </a:t>
            </a:r>
            <a:r>
              <a:rPr lang="en-US" sz="2600" dirty="0" err="1" smtClean="0"/>
              <a:t>Janeway</a:t>
            </a:r>
            <a:r>
              <a:rPr lang="en-US" sz="2600" dirty="0" smtClean="0"/>
              <a:t> ER</a:t>
            </a:r>
          </a:p>
          <a:p>
            <a:pPr>
              <a:buFont typeface="Wingdings 3" pitchFamily="18" charset="2"/>
              <a:buNone/>
            </a:pPr>
            <a:r>
              <a:rPr lang="en-US" sz="2600" b="1" dirty="0" smtClean="0"/>
              <a:t>Attendees: </a:t>
            </a:r>
            <a:r>
              <a:rPr lang="en-US" sz="2600" dirty="0" smtClean="0"/>
              <a:t>Please </a:t>
            </a:r>
            <a:r>
              <a:rPr lang="en-US" sz="2600" dirty="0" smtClean="0"/>
              <a:t>participate with experience, comments and questions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0" y="6216650"/>
            <a:ext cx="586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Facilitator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Rick Singleton, PhD, Director PC&amp;E EH, and PHENNL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212725" y="6216650"/>
            <a:ext cx="390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5716</TotalTime>
  <Words>10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Arial</vt:lpstr>
      <vt:lpstr>Gill Sans MT</vt:lpstr>
      <vt:lpstr>Wingdings 3</vt:lpstr>
      <vt:lpstr>Urban Pop</vt:lpstr>
      <vt:lpstr>Ethical and Legal Issues  in Caring for Adolescents in ER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</dc:title>
  <dc:creator>Shirley White</dc:creator>
  <cp:lastModifiedBy>hsims</cp:lastModifiedBy>
  <cp:revision>297</cp:revision>
  <cp:lastPrinted>2013-05-09T13:38:23Z</cp:lastPrinted>
  <dcterms:created xsi:type="dcterms:W3CDTF">2012-10-31T12:32:36Z</dcterms:created>
  <dcterms:modified xsi:type="dcterms:W3CDTF">2013-10-05T18:38:59Z</dcterms:modified>
</cp:coreProperties>
</file>