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9" r:id="rId1"/>
  </p:sldMasterIdLst>
  <p:sldIdLst>
    <p:sldId id="256" r:id="rId2"/>
    <p:sldId id="257" r:id="rId3"/>
    <p:sldId id="259" r:id="rId4"/>
    <p:sldId id="282" r:id="rId5"/>
    <p:sldId id="260" r:id="rId6"/>
    <p:sldId id="261" r:id="rId7"/>
    <p:sldId id="286" r:id="rId8"/>
    <p:sldId id="266" r:id="rId9"/>
    <p:sldId id="262" r:id="rId10"/>
    <p:sldId id="263" r:id="rId11"/>
    <p:sldId id="285" r:id="rId12"/>
    <p:sldId id="264" r:id="rId13"/>
    <p:sldId id="265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  <p:sldId id="271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2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5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9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21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65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47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3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4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3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6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2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9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6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1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5AF1F7-6BCC-4DF5-BBC6-C66C9B5D4569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3BE0-84E0-4CAF-8E62-2249AD4F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58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  <p:sldLayoutId id="2147484415" r:id="rId16"/>
    <p:sldLayoutId id="21474844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519545"/>
            <a:ext cx="8825658" cy="1174173"/>
          </a:xfrm>
        </p:spPr>
        <p:txBody>
          <a:bodyPr/>
          <a:lstStyle/>
          <a:p>
            <a:pPr algn="ctr"/>
            <a:r>
              <a:rPr lang="en-US" dirty="0" smtClean="0"/>
              <a:t>Am I Going Home?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0181" y="5424055"/>
            <a:ext cx="1620983" cy="214745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37" y="2069523"/>
            <a:ext cx="6858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625" y="704850"/>
            <a:ext cx="10658475" cy="296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5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space in which our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perceives everything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9" y="1997268"/>
            <a:ext cx="7024255" cy="3951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2484" y="371609"/>
            <a:ext cx="6248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Destiny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0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50" y="685801"/>
            <a:ext cx="10668000" cy="297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Grace under Pressure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Year Old Child and her graceful exit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9393" y="1867357"/>
            <a:ext cx="2519657" cy="3049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8680" y="4916536"/>
            <a:ext cx="842365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Prophetic last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words, “Am I going home?”</a:t>
            </a:r>
          </a:p>
        </p:txBody>
      </p:sp>
    </p:spTree>
    <p:extLst>
      <p:ext uri="{BB962C8B-B14F-4D97-AF65-F5344CB8AC3E}">
        <p14:creationId xmlns:p14="http://schemas.microsoft.com/office/powerpoint/2010/main" val="39990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50" y="752475"/>
            <a:ext cx="10591800" cy="296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5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Anchored to something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was formless and timeless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216" y="660690"/>
            <a:ext cx="10534650" cy="475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Wellbeing and Good Health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isease Model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Pneumonia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Hernia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Leukemia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Depression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695324"/>
            <a:ext cx="10563225" cy="4890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Model		Eastern Model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Sense of self			Dissolve our sense of self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976996" y="2872220"/>
            <a:ext cx="781050" cy="7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682470" y="2872220"/>
            <a:ext cx="733425" cy="7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5" y="685799"/>
            <a:ext cx="10648950" cy="395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5400" b="1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Outer World</a:t>
            </a:r>
            <a:r>
              <a:rPr lang="en-US" sz="5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Separateness and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5400" b="1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 World </a:t>
            </a:r>
            <a:r>
              <a:rPr lang="en-US" sz="5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Creates Oneness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3453" y="1898050"/>
            <a:ext cx="4313104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/ Future / Past / Future 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41" y="2367409"/>
            <a:ext cx="302895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5216" y="813136"/>
            <a:ext cx="3071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Circular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893618" y="2857500"/>
            <a:ext cx="329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- - - - - -</a:t>
            </a:r>
            <a:endParaRPr lang="en-US" sz="7200" dirty="0"/>
          </a:p>
        </p:txBody>
      </p:sp>
      <p:sp>
        <p:nvSpPr>
          <p:cNvPr id="7" name="Rectangle 6"/>
          <p:cNvSpPr/>
          <p:nvPr/>
        </p:nvSpPr>
        <p:spPr>
          <a:xfrm>
            <a:off x="1886679" y="813137"/>
            <a:ext cx="26340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Linear </a:t>
            </a:r>
          </a:p>
        </p:txBody>
      </p:sp>
    </p:spTree>
    <p:extLst>
      <p:ext uri="{BB962C8B-B14F-4D97-AF65-F5344CB8AC3E}">
        <p14:creationId xmlns:p14="http://schemas.microsoft.com/office/powerpoint/2010/main" val="1835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709" y="716974"/>
            <a:ext cx="10588336" cy="296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 </a:t>
            </a:r>
            <a:r>
              <a:rPr lang="en-US" sz="5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 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5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52" y="2000250"/>
            <a:ext cx="809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882" y="810491"/>
            <a:ext cx="10650682" cy="3854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external conditions of </a:t>
            </a:r>
            <a:r>
              <a:rPr 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en-US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world, </a:t>
            </a:r>
            <a:r>
              <a:rPr 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</a:t>
            </a:r>
            <a:r>
              <a:rPr lang="en-US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conditions of exclusion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618697"/>
            <a:ext cx="5808627" cy="54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491" y="706583"/>
            <a:ext cx="10546773" cy="515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Elephants Knew</a:t>
            </a:r>
            <a:endParaRPr lang="en-US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Lawrence Anthony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04" y="1720838"/>
            <a:ext cx="5524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1" y="727366"/>
            <a:ext cx="10775373" cy="326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Melissa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Accepting Adversity &amp; Coming Home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90" y="1363286"/>
            <a:ext cx="4163845" cy="47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491" y="696191"/>
            <a:ext cx="10588336" cy="3499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Vanessa</a:t>
            </a:r>
            <a:endParaRPr lang="en-US" sz="5400" b="1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different kind of coming home?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Epiphany at Psychiatric Rehab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10" y="1527462"/>
            <a:ext cx="4433783" cy="45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318" y="737754"/>
            <a:ext cx="10640291" cy="26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Year old with Autism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5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home?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68" y="2424545"/>
            <a:ext cx="268877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21" y="893618"/>
            <a:ext cx="4036867" cy="26912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0"/>
            <a:ext cx="10588336" cy="747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Year old with Anxiety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sense of belonging in this life is not so simple for many?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come along way in correcting the external aspects in life. It is now time for some work on the internal aspect of our world.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755" y="685799"/>
            <a:ext cx="10629900" cy="492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800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friend’s child with mental health issues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Bringing home a child or is it bringing hom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problem?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Contained Chaos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927" y="727364"/>
            <a:ext cx="10619509" cy="664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Dad’s return home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Year old, Robert Lewis with his wife and 3 children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51" y="2389909"/>
            <a:ext cx="5105260" cy="41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464" y="1582519"/>
            <a:ext cx="70034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William and His Coming Home</a:t>
            </a:r>
          </a:p>
          <a:p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Finding his identity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/>
              <a:t>Noonans</a:t>
            </a:r>
            <a:r>
              <a:rPr lang="en-US" sz="3200" dirty="0" smtClean="0"/>
              <a:t> Syndrome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6891" y="1018309"/>
            <a:ext cx="6303818" cy="47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72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099" y="831274"/>
            <a:ext cx="10640291" cy="3499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Blind Boy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could make one wish what would you wish for?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it to MIT and BACK home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37" y="2648766"/>
            <a:ext cx="3276465" cy="3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575" y="695325"/>
            <a:ext cx="10687049" cy="601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home a place or a state of mind?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Home is a symbol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Coming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ogether of Dreams, Unconditional Love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Finding Ones Identity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7" y="1802657"/>
            <a:ext cx="2413070" cy="36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2" y="1137754"/>
            <a:ext cx="7790584" cy="46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2900" y="2794000"/>
            <a:ext cx="5283200" cy="40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422900" y="571500"/>
            <a:ext cx="5283200" cy="2222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500" y="330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A Coming </a:t>
            </a:r>
            <a:r>
              <a:rPr lang="en-US" sz="3200" u="sng" dirty="0" smtClean="0"/>
              <a:t>Together </a:t>
            </a:r>
            <a:r>
              <a:rPr lang="en-US" sz="3200" u="sng" dirty="0"/>
              <a:t>of </a:t>
            </a:r>
            <a:r>
              <a:rPr lang="en-US" sz="3200" u="sng" dirty="0" smtClean="0"/>
              <a:t>All </a:t>
            </a:r>
            <a:r>
              <a:rPr lang="en-US" sz="3200" u="sng" dirty="0"/>
              <a:t>E</a:t>
            </a:r>
            <a:r>
              <a:rPr lang="en-US" sz="3200" u="sng" dirty="0" smtClean="0"/>
              <a:t>lements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422900" y="1223546"/>
            <a:ext cx="58801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2400" dirty="0" smtClean="0"/>
              <a:t>Thoughts</a:t>
            </a:r>
          </a:p>
          <a:p>
            <a:r>
              <a:rPr lang="en-US" sz="2400" dirty="0" smtClean="0"/>
              <a:t>	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   </a:t>
            </a:r>
          </a:p>
          <a:p>
            <a:r>
              <a:rPr lang="en-US" sz="2400" dirty="0" smtClean="0"/>
              <a:t>        Emotions		Beliefs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 Feelings </a:t>
            </a:r>
          </a:p>
          <a:p>
            <a:endParaRPr lang="en-US" sz="2400" dirty="0" smtClean="0"/>
          </a:p>
          <a:p>
            <a:r>
              <a:rPr lang="en-US" sz="2400" dirty="0" smtClean="0"/>
              <a:t>     Grace 		        Wellbeing </a:t>
            </a:r>
          </a:p>
          <a:p>
            <a:endParaRPr lang="en-US" sz="2400" dirty="0"/>
          </a:p>
          <a:p>
            <a:r>
              <a:rPr lang="en-US" sz="2400" dirty="0" smtClean="0"/>
              <a:t>		Compassion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/>
              <a:t> Mindfulness 	Companionship</a:t>
            </a:r>
          </a:p>
          <a:p>
            <a:r>
              <a:rPr lang="en-US" sz="2400" dirty="0" smtClean="0"/>
              <a:t>		</a:t>
            </a:r>
          </a:p>
          <a:p>
            <a:r>
              <a:rPr lang="en-US" sz="2400" dirty="0" smtClean="0"/>
              <a:t>		Anger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Forgiveness	      Gentleness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76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099" y="742951"/>
            <a:ext cx="10620375" cy="4977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Aristotle’s View</a:t>
            </a:r>
            <a:endParaRPr lang="en-US" sz="5400" b="1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3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of Discourse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Ethos	</a:t>
            </a:r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Logos	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Pathos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Ethos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Credibility / achievements/ experience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Logos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data, logic and statistics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Pathos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appealing to emotions/feelings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335" y="3619574"/>
            <a:ext cx="2182106" cy="21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0264" y="706583"/>
            <a:ext cx="10089572" cy="3499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 of this presentation</a:t>
            </a:r>
          </a:p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It’s not to engage your mind</a:t>
            </a:r>
          </a:p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It’s n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 to add more facts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50" y="733426"/>
            <a:ext cx="10668000" cy="3854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5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arrive at a place,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step out of your mind stream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19" y="2595168"/>
            <a:ext cx="4733261" cy="3786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986" y="1197204"/>
            <a:ext cx="10778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Seeking						Longing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350" y="5788058"/>
            <a:ext cx="1429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Knowledge                    			        Wisdom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230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51" y="685801"/>
            <a:ext cx="10601324" cy="53882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of Reality / Home</a:t>
            </a: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Thoughts</a:t>
            </a:r>
          </a:p>
          <a:p>
            <a:pPr marL="457200" marR="0" indent="4572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	        Thoughts     	                                            Thoughts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Thoughts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153142" y="2299790"/>
            <a:ext cx="2381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153142" y="3715200"/>
            <a:ext cx="238125" cy="527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72042" y="2895451"/>
            <a:ext cx="2789967" cy="7472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Attention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48141" y="3182756"/>
            <a:ext cx="56197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896221" y="3182757"/>
            <a:ext cx="56197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5" y="619124"/>
            <a:ext cx="10677525" cy="3499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Intellectual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presentation will not work at an intellectual level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presentation will work at experiential level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412</TotalTime>
  <Words>328</Words>
  <Application>Microsoft Office PowerPoint</Application>
  <PresentationFormat>Widescreen</PresentationFormat>
  <Paragraphs>150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Am I Going Home?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I Going Home?</dc:title>
  <dc:creator>Ingrid Evans</dc:creator>
  <cp:lastModifiedBy>Ingrid Evans</cp:lastModifiedBy>
  <cp:revision>104</cp:revision>
  <dcterms:created xsi:type="dcterms:W3CDTF">2014-07-31T20:51:08Z</dcterms:created>
  <dcterms:modified xsi:type="dcterms:W3CDTF">2014-09-17T20:24:49Z</dcterms:modified>
</cp:coreProperties>
</file>